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4D22F7-3C96-432B-9D49-76C5E0C8144A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B62208-E2E9-456F-B8A0-FF9A779E2DB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305800" cy="1143000"/>
          </a:xfrm>
        </p:spPr>
        <p:txBody>
          <a:bodyPr/>
          <a:lstStyle/>
          <a:p>
            <a:r>
              <a:rPr lang="ru-RU" sz="3600" dirty="0" smtClean="0"/>
              <a:t>«В здоровом теле- здоровый дух»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05800" cy="1368152"/>
          </a:xfrm>
        </p:spPr>
        <p:txBody>
          <a:bodyPr/>
          <a:lstStyle/>
          <a:p>
            <a:r>
              <a:rPr lang="ru-RU" dirty="0" smtClean="0"/>
              <a:t>Название проекта: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2492895"/>
            <a:ext cx="7592336" cy="418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0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Провести профилактические мероприятия по здоровому образу жизни и поведению во время летних каникул  для трудных подростков в возрасте от 14 до 16 лет.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Цель: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021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Изучить списки подростков состоящих на учёте от 14 до 16 лет в ПУ23, в колледже, в Кривошеиной СОШ.</a:t>
            </a:r>
          </a:p>
          <a:p>
            <a:r>
              <a:rPr lang="ru-RU" dirty="0" smtClean="0"/>
              <a:t>2.Пригласить подростков в лагерь дневного пребывания ( 10-15 человек)</a:t>
            </a:r>
          </a:p>
          <a:p>
            <a:r>
              <a:rPr lang="ru-RU" dirty="0" smtClean="0"/>
              <a:t>3. Разработать мероприятия по ЗОЖ для лагеря дневного пребывания.</a:t>
            </a:r>
          </a:p>
          <a:p>
            <a:r>
              <a:rPr lang="ru-RU" dirty="0" smtClean="0"/>
              <a:t>4. Организовать лагерь дневного пребывания с 1 по 3 июня 2013 г.  на берегу реки Оби. </a:t>
            </a:r>
          </a:p>
          <a:p>
            <a:r>
              <a:rPr lang="ru-RU" dirty="0" smtClean="0"/>
              <a:t>5.Создать призовой фонд.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Задачи: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219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Соревнования (пляжный волейбол, лапта, мини футбол, весёлые старты)</a:t>
            </a:r>
          </a:p>
          <a:p>
            <a:r>
              <a:rPr lang="ru-RU" dirty="0" smtClean="0"/>
              <a:t>2. Тренинги по ЗОЖ.</a:t>
            </a:r>
          </a:p>
          <a:p>
            <a:r>
              <a:rPr lang="ru-RU" dirty="0" smtClean="0"/>
              <a:t>3. Организовать питание в лагере.</a:t>
            </a:r>
          </a:p>
          <a:p>
            <a:r>
              <a:rPr lang="ru-RU" dirty="0" smtClean="0"/>
              <a:t>4. Викторины.</a:t>
            </a:r>
          </a:p>
          <a:p>
            <a:r>
              <a:rPr lang="ru-RU" dirty="0" smtClean="0"/>
              <a:t>5.ПДД(пригласить инспектора). Лекции по поведению в общественных местах, на воде, в лесу, при пожаре.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Мероприятия: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111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/>
              <a:t>Распорядок дня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85898"/>
              </p:ext>
            </p:extLst>
          </p:nvPr>
        </p:nvGraphicFramePr>
        <p:xfrm>
          <a:off x="395536" y="908721"/>
          <a:ext cx="8408099" cy="5867884"/>
        </p:xfrm>
        <a:graphic>
          <a:graphicData uri="http://schemas.openxmlformats.org/drawingml/2006/table">
            <a:tbl>
              <a:tblPr firstRow="1" firstCol="1" bandRow="1"/>
              <a:tblGrid>
                <a:gridCol w="2802407"/>
                <a:gridCol w="2802407"/>
                <a:gridCol w="2803285"/>
              </a:tblGrid>
              <a:tr h="272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День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День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День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сбор лагеря и знакомство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Сбор лагеря и перекличка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055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-Сбор лагеря и перекличка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зарядкаи завтрак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зарядка и завтрак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-зарядка и завтрак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-трененг по ЗОЖ «курение»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Трененг по ЗОЖ «Против алкоголя и наркотиков»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Трененг по профилактике поведения на воде в лесу и общественных местах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развлекательная игра «волейбол»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Встреча с врачом-наркологом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встреча с  инспектором ГИБДД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Веселые старты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-свободное время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свободное время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-мини футбол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свободное время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-развлекательные игры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-продолжения тренинга по ЗОЖ «курению»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Развлекательная игра «лапта»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-векторина «В здоровом теле. Здоровый дух»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игра по станциям «Мы выбираем ЗОЖ»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-Прощальный концерт с лагерем «В здоровом теле .Здоровый дух»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анкетирование «Отношение  к здоровью и здоровому образу жизни»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Песни под гитару у костра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подведение итогов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ru-RU" sz="1600" baseline="30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30-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подведение итогов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ru-RU" sz="1600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-подведение итогов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4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Спортивный инвентарь;</a:t>
            </a:r>
          </a:p>
          <a:p>
            <a:r>
              <a:rPr lang="ru-RU" dirty="0" smtClean="0"/>
              <a:t>2. Палатки, лавки, посуда для приготовления еды;</a:t>
            </a:r>
          </a:p>
          <a:p>
            <a:r>
              <a:rPr lang="ru-RU" dirty="0" smtClean="0"/>
              <a:t>3. Призы (</a:t>
            </a:r>
            <a:r>
              <a:rPr lang="ru-RU" dirty="0" err="1" smtClean="0"/>
              <a:t>брелки</a:t>
            </a:r>
            <a:r>
              <a:rPr lang="ru-RU" dirty="0" smtClean="0"/>
              <a:t>, футболки, магниты, блокноты и т.д.)</a:t>
            </a:r>
          </a:p>
          <a:p>
            <a:r>
              <a:rPr lang="ru-RU" dirty="0" smtClean="0"/>
              <a:t>4.Продукты питания;</a:t>
            </a:r>
          </a:p>
          <a:p>
            <a:r>
              <a:rPr lang="ru-RU" dirty="0" smtClean="0"/>
              <a:t>5. Ватман для проведения тренингов.</a:t>
            </a:r>
          </a:p>
          <a:p>
            <a:r>
              <a:rPr lang="ru-RU" dirty="0" smtClean="0"/>
              <a:t>Специалисты (человеческие ресурсы):</a:t>
            </a:r>
          </a:p>
          <a:p>
            <a:r>
              <a:rPr lang="ru-RU" dirty="0" smtClean="0"/>
              <a:t>1. Спортивный тренер;</a:t>
            </a:r>
          </a:p>
          <a:p>
            <a:r>
              <a:rPr lang="ru-RU" dirty="0" smtClean="0"/>
              <a:t>2. Инспектор ГИБДД;</a:t>
            </a:r>
          </a:p>
          <a:p>
            <a:r>
              <a:rPr lang="ru-RU" dirty="0" smtClean="0"/>
              <a:t>3. Врач – нарколог.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Необходимые ресурсы: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Снижение количества подростков употребляющих алкоголь и курящих.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2.Снижение ДТП в летний период с участием подростков;</a:t>
            </a:r>
          </a:p>
          <a:p>
            <a:pPr marL="0" indent="0">
              <a:buNone/>
            </a:pPr>
            <a:r>
              <a:rPr lang="ru-RU" dirty="0" smtClean="0"/>
              <a:t>3. Снижение несчастных случаев в лесу, на воде.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Результат: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693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внимание!!!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690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183</TotalTime>
  <Words>407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Название проекта:</vt:lpstr>
      <vt:lpstr>Цель: </vt:lpstr>
      <vt:lpstr>Задачи:</vt:lpstr>
      <vt:lpstr>Мероприятия:</vt:lpstr>
      <vt:lpstr>Распорядок дня</vt:lpstr>
      <vt:lpstr>Необходимые ресурсы:</vt:lpstr>
      <vt:lpstr>Результат: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проекта:</dc:title>
  <dc:creator>Admin</dc:creator>
  <cp:lastModifiedBy>Администратор</cp:lastModifiedBy>
  <cp:revision>8</cp:revision>
  <dcterms:created xsi:type="dcterms:W3CDTF">2013-05-22T01:37:44Z</dcterms:created>
  <dcterms:modified xsi:type="dcterms:W3CDTF">2016-05-30T10:31:16Z</dcterms:modified>
</cp:coreProperties>
</file>