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0" r:id="rId4"/>
    <p:sldId id="263" r:id="rId5"/>
    <p:sldId id="264" r:id="rId6"/>
    <p:sldId id="265" r:id="rId7"/>
    <p:sldId id="268" r:id="rId8"/>
    <p:sldId id="269" r:id="rId9"/>
    <p:sldId id="270" r:id="rId10"/>
    <p:sldId id="277" r:id="rId11"/>
    <p:sldId id="276" r:id="rId12"/>
    <p:sldId id="273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89" d="100"/>
          <a:sy n="89" d="100"/>
        </p:scale>
        <p:origin x="-30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60C36-D35D-42F6-B610-E01866B70F5A}" type="doc">
      <dgm:prSet loTypeId="urn:microsoft.com/office/officeart/2005/8/layout/process4" loCatId="list" qsTypeId="urn:microsoft.com/office/officeart/2005/8/quickstyle/simple4" qsCatId="simple" csTypeId="urn:microsoft.com/office/officeart/2005/8/colors/accent2_1" csCatId="accent2" phldr="1"/>
      <dgm:spPr/>
    </dgm:pt>
    <dgm:pt modelId="{11CFEB90-7594-4527-9FFF-A41062610C6B}">
      <dgm:prSet phldrT="[Текст]"/>
      <dgm:spPr/>
      <dgm:t>
        <a:bodyPr/>
        <a:lstStyle/>
        <a:p>
          <a:r>
            <a:rPr lang="ru-RU" b="1" dirty="0" smtClean="0"/>
            <a:t>СЕНТЯБРЬ </a:t>
          </a:r>
        </a:p>
        <a:p>
          <a:r>
            <a:rPr lang="ru-RU" b="1" dirty="0" smtClean="0"/>
            <a:t>2013 года</a:t>
          </a:r>
          <a:endParaRPr lang="ru-RU" b="1" dirty="0"/>
        </a:p>
      </dgm:t>
    </dgm:pt>
    <dgm:pt modelId="{339522E8-0643-439B-B701-93F156C0E93D}" type="parTrans" cxnId="{48EBC601-AC30-41EF-81BC-FC67E181D27E}">
      <dgm:prSet/>
      <dgm:spPr/>
      <dgm:t>
        <a:bodyPr/>
        <a:lstStyle/>
        <a:p>
          <a:endParaRPr lang="ru-RU"/>
        </a:p>
      </dgm:t>
    </dgm:pt>
    <dgm:pt modelId="{EF8B91B9-9448-4AD5-9728-6901DC9A4D07}" type="sibTrans" cxnId="{48EBC601-AC30-41EF-81BC-FC67E181D27E}">
      <dgm:prSet/>
      <dgm:spPr/>
      <dgm:t>
        <a:bodyPr/>
        <a:lstStyle/>
        <a:p>
          <a:endParaRPr lang="ru-RU"/>
        </a:p>
      </dgm:t>
    </dgm:pt>
    <dgm:pt modelId="{FC8B7B2C-5091-4D2F-B3DB-928FB2B25E27}">
      <dgm:prSet phldrT="[Текст]"/>
      <dgm:spPr/>
      <dgm:t>
        <a:bodyPr/>
        <a:lstStyle/>
        <a:p>
          <a:r>
            <a:rPr lang="ru-RU" b="1" dirty="0" smtClean="0"/>
            <a:t>МАЙ 2013 года</a:t>
          </a:r>
        </a:p>
      </dgm:t>
    </dgm:pt>
    <dgm:pt modelId="{E597CC5C-D466-4661-B03E-8C664D0B3C6C}" type="sibTrans" cxnId="{6B0EC3C4-23D0-4548-BE6C-5382CC4A781A}">
      <dgm:prSet/>
      <dgm:spPr/>
      <dgm:t>
        <a:bodyPr/>
        <a:lstStyle/>
        <a:p>
          <a:endParaRPr lang="ru-RU"/>
        </a:p>
      </dgm:t>
    </dgm:pt>
    <dgm:pt modelId="{52648FDC-638A-456A-981B-41AEDD7FD047}" type="parTrans" cxnId="{6B0EC3C4-23D0-4548-BE6C-5382CC4A781A}">
      <dgm:prSet/>
      <dgm:spPr/>
      <dgm:t>
        <a:bodyPr/>
        <a:lstStyle/>
        <a:p>
          <a:endParaRPr lang="ru-RU"/>
        </a:p>
      </dgm:t>
    </dgm:pt>
    <dgm:pt modelId="{D80BCA6A-393F-4041-86BB-C43B8627838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800" b="1" dirty="0" smtClean="0">
              <a:effectLst/>
            </a:rPr>
            <a:t>Сроки реализации</a:t>
          </a:r>
          <a:endParaRPr lang="ru-RU" sz="4800" b="1" dirty="0">
            <a:effectLst/>
          </a:endParaRPr>
        </a:p>
      </dgm:t>
    </dgm:pt>
    <dgm:pt modelId="{1E4202F7-E13C-4AB7-9060-42100E838640}" type="sibTrans" cxnId="{FB927E32-2BE8-40C2-A2AE-6EB5ECC4EE30}">
      <dgm:prSet/>
      <dgm:spPr/>
      <dgm:t>
        <a:bodyPr/>
        <a:lstStyle/>
        <a:p>
          <a:endParaRPr lang="ru-RU"/>
        </a:p>
      </dgm:t>
    </dgm:pt>
    <dgm:pt modelId="{C1B9231C-469B-45E5-B2A1-CE2D0535391F}" type="parTrans" cxnId="{FB927E32-2BE8-40C2-A2AE-6EB5ECC4EE30}">
      <dgm:prSet/>
      <dgm:spPr/>
      <dgm:t>
        <a:bodyPr/>
        <a:lstStyle/>
        <a:p>
          <a:endParaRPr lang="ru-RU"/>
        </a:p>
      </dgm:t>
    </dgm:pt>
    <dgm:pt modelId="{9B97DC1E-CCD9-4B66-B5D6-1C1797D04BD7}" type="pres">
      <dgm:prSet presAssocID="{F6960C36-D35D-42F6-B610-E01866B70F5A}" presName="Name0" presStyleCnt="0">
        <dgm:presLayoutVars>
          <dgm:dir/>
          <dgm:animLvl val="lvl"/>
          <dgm:resizeHandles val="exact"/>
        </dgm:presLayoutVars>
      </dgm:prSet>
      <dgm:spPr/>
    </dgm:pt>
    <dgm:pt modelId="{7DAEB8C0-7F58-4D96-BA67-14FD0024A062}" type="pres">
      <dgm:prSet presAssocID="{11CFEB90-7594-4527-9FFF-A41062610C6B}" presName="boxAndChildren" presStyleCnt="0"/>
      <dgm:spPr/>
    </dgm:pt>
    <dgm:pt modelId="{73D68BAB-04AA-4F5C-A010-38A48F078C26}" type="pres">
      <dgm:prSet presAssocID="{11CFEB90-7594-4527-9FFF-A41062610C6B}" presName="parentTextBox" presStyleLbl="node1" presStyleIdx="0" presStyleCnt="3"/>
      <dgm:spPr/>
      <dgm:t>
        <a:bodyPr/>
        <a:lstStyle/>
        <a:p>
          <a:endParaRPr lang="ru-RU"/>
        </a:p>
      </dgm:t>
    </dgm:pt>
    <dgm:pt modelId="{490463F5-87FD-4CAA-8E80-0B1D4BBAE373}" type="pres">
      <dgm:prSet presAssocID="{E597CC5C-D466-4661-B03E-8C664D0B3C6C}" presName="sp" presStyleCnt="0"/>
      <dgm:spPr/>
    </dgm:pt>
    <dgm:pt modelId="{93C7E1D4-E115-4D99-98F5-676A3317CD82}" type="pres">
      <dgm:prSet presAssocID="{FC8B7B2C-5091-4D2F-B3DB-928FB2B25E27}" presName="arrowAndChildren" presStyleCnt="0"/>
      <dgm:spPr/>
    </dgm:pt>
    <dgm:pt modelId="{C1659A49-E59E-4A6B-BCF0-95547F3B7902}" type="pres">
      <dgm:prSet presAssocID="{FC8B7B2C-5091-4D2F-B3DB-928FB2B25E2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F4BB67DF-22DD-45D0-AF9D-CC4D332B027B}" type="pres">
      <dgm:prSet presAssocID="{1E4202F7-E13C-4AB7-9060-42100E838640}" presName="sp" presStyleCnt="0"/>
      <dgm:spPr/>
    </dgm:pt>
    <dgm:pt modelId="{CD74C7C3-2B6C-4C4F-BA6C-CDCAA17CE861}" type="pres">
      <dgm:prSet presAssocID="{D80BCA6A-393F-4041-86BB-C43B86278385}" presName="arrowAndChildren" presStyleCnt="0"/>
      <dgm:spPr/>
    </dgm:pt>
    <dgm:pt modelId="{62C09844-D450-4C80-8077-ED588420A690}" type="pres">
      <dgm:prSet presAssocID="{D80BCA6A-393F-4041-86BB-C43B86278385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FB927E32-2BE8-40C2-A2AE-6EB5ECC4EE30}" srcId="{F6960C36-D35D-42F6-B610-E01866B70F5A}" destId="{D80BCA6A-393F-4041-86BB-C43B86278385}" srcOrd="0" destOrd="0" parTransId="{C1B9231C-469B-45E5-B2A1-CE2D0535391F}" sibTransId="{1E4202F7-E13C-4AB7-9060-42100E838640}"/>
    <dgm:cxn modelId="{48EBC601-AC30-41EF-81BC-FC67E181D27E}" srcId="{F6960C36-D35D-42F6-B610-E01866B70F5A}" destId="{11CFEB90-7594-4527-9FFF-A41062610C6B}" srcOrd="2" destOrd="0" parTransId="{339522E8-0643-439B-B701-93F156C0E93D}" sibTransId="{EF8B91B9-9448-4AD5-9728-6901DC9A4D07}"/>
    <dgm:cxn modelId="{E49DCAA2-6F41-455E-8AF2-81D2BD1EDDAF}" type="presOf" srcId="{F6960C36-D35D-42F6-B610-E01866B70F5A}" destId="{9B97DC1E-CCD9-4B66-B5D6-1C1797D04BD7}" srcOrd="0" destOrd="0" presId="urn:microsoft.com/office/officeart/2005/8/layout/process4"/>
    <dgm:cxn modelId="{3CB29CF1-37F0-408B-A357-6718A6B86BD0}" type="presOf" srcId="{FC8B7B2C-5091-4D2F-B3DB-928FB2B25E27}" destId="{C1659A49-E59E-4A6B-BCF0-95547F3B7902}" srcOrd="0" destOrd="0" presId="urn:microsoft.com/office/officeart/2005/8/layout/process4"/>
    <dgm:cxn modelId="{E4887352-20C8-47ED-95E8-752920260AC6}" type="presOf" srcId="{11CFEB90-7594-4527-9FFF-A41062610C6B}" destId="{73D68BAB-04AA-4F5C-A010-38A48F078C26}" srcOrd="0" destOrd="0" presId="urn:microsoft.com/office/officeart/2005/8/layout/process4"/>
    <dgm:cxn modelId="{6B0EC3C4-23D0-4548-BE6C-5382CC4A781A}" srcId="{F6960C36-D35D-42F6-B610-E01866B70F5A}" destId="{FC8B7B2C-5091-4D2F-B3DB-928FB2B25E27}" srcOrd="1" destOrd="0" parTransId="{52648FDC-638A-456A-981B-41AEDD7FD047}" sibTransId="{E597CC5C-D466-4661-B03E-8C664D0B3C6C}"/>
    <dgm:cxn modelId="{96956A25-4BCF-4867-808A-6DFBCA606082}" type="presOf" srcId="{D80BCA6A-393F-4041-86BB-C43B86278385}" destId="{62C09844-D450-4C80-8077-ED588420A690}" srcOrd="0" destOrd="0" presId="urn:microsoft.com/office/officeart/2005/8/layout/process4"/>
    <dgm:cxn modelId="{39E64B6B-DFD5-44B4-A9A9-5B49667F7123}" type="presParOf" srcId="{9B97DC1E-CCD9-4B66-B5D6-1C1797D04BD7}" destId="{7DAEB8C0-7F58-4D96-BA67-14FD0024A062}" srcOrd="0" destOrd="0" presId="urn:microsoft.com/office/officeart/2005/8/layout/process4"/>
    <dgm:cxn modelId="{5D182208-7A0A-433C-A802-A6C9BF9C0F7E}" type="presParOf" srcId="{7DAEB8C0-7F58-4D96-BA67-14FD0024A062}" destId="{73D68BAB-04AA-4F5C-A010-38A48F078C26}" srcOrd="0" destOrd="0" presId="urn:microsoft.com/office/officeart/2005/8/layout/process4"/>
    <dgm:cxn modelId="{4A329D63-80B8-4E8A-BF4E-E1685B35755B}" type="presParOf" srcId="{9B97DC1E-CCD9-4B66-B5D6-1C1797D04BD7}" destId="{490463F5-87FD-4CAA-8E80-0B1D4BBAE373}" srcOrd="1" destOrd="0" presId="urn:microsoft.com/office/officeart/2005/8/layout/process4"/>
    <dgm:cxn modelId="{28C84BA4-503C-4270-83F2-9AC18977F8B7}" type="presParOf" srcId="{9B97DC1E-CCD9-4B66-B5D6-1C1797D04BD7}" destId="{93C7E1D4-E115-4D99-98F5-676A3317CD82}" srcOrd="2" destOrd="0" presId="urn:microsoft.com/office/officeart/2005/8/layout/process4"/>
    <dgm:cxn modelId="{3556A18E-77C8-4B75-A821-F7553B460998}" type="presParOf" srcId="{93C7E1D4-E115-4D99-98F5-676A3317CD82}" destId="{C1659A49-E59E-4A6B-BCF0-95547F3B7902}" srcOrd="0" destOrd="0" presId="urn:microsoft.com/office/officeart/2005/8/layout/process4"/>
    <dgm:cxn modelId="{59B8F076-639B-4ECD-B19F-41E1F9A618BB}" type="presParOf" srcId="{9B97DC1E-CCD9-4B66-B5D6-1C1797D04BD7}" destId="{F4BB67DF-22DD-45D0-AF9D-CC4D332B027B}" srcOrd="3" destOrd="0" presId="urn:microsoft.com/office/officeart/2005/8/layout/process4"/>
    <dgm:cxn modelId="{8D0C8FF9-BDB7-43DF-B46A-80D16DD21BDE}" type="presParOf" srcId="{9B97DC1E-CCD9-4B66-B5D6-1C1797D04BD7}" destId="{CD74C7C3-2B6C-4C4F-BA6C-CDCAA17CE861}" srcOrd="4" destOrd="0" presId="urn:microsoft.com/office/officeart/2005/8/layout/process4"/>
    <dgm:cxn modelId="{1882D348-5509-4955-B488-DAC23E0FEB8C}" type="presParOf" srcId="{CD74C7C3-2B6C-4C4F-BA6C-CDCAA17CE861}" destId="{62C09844-D450-4C80-8077-ED588420A69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7C17F7-20F0-4118-B75E-D50AEA42443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2562F7-7E71-49E0-82EE-68473A0BA5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4000" dirty="0" smtClean="0">
              <a:solidFill>
                <a:schemeClr val="tx1"/>
              </a:solidFill>
            </a:rPr>
            <a:t>Имеется</a:t>
          </a:r>
          <a:r>
            <a:rPr lang="ru-RU" sz="3400" dirty="0" smtClean="0">
              <a:solidFill>
                <a:schemeClr val="tx1"/>
              </a:solidFill>
            </a:rPr>
            <a:t>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4400" b="1" dirty="0" smtClean="0">
              <a:solidFill>
                <a:schemeClr val="tx1"/>
              </a:solidFill>
            </a:rPr>
            <a:t>19 840</a:t>
          </a:r>
          <a:endParaRPr lang="ru-RU" sz="4400" b="1" dirty="0">
            <a:solidFill>
              <a:schemeClr val="tx1"/>
            </a:solidFill>
          </a:endParaRPr>
        </a:p>
      </dgm:t>
    </dgm:pt>
    <dgm:pt modelId="{16E241CA-6A23-4735-84ED-24ED617C72B3}" type="parTrans" cxnId="{34EEF9CF-4EA5-4CD4-9301-A5D15F121473}">
      <dgm:prSet/>
      <dgm:spPr/>
      <dgm:t>
        <a:bodyPr/>
        <a:lstStyle/>
        <a:p>
          <a:endParaRPr lang="ru-RU"/>
        </a:p>
      </dgm:t>
    </dgm:pt>
    <dgm:pt modelId="{0F31C95B-303F-4982-9D5F-EEF3E860DD09}" type="sibTrans" cxnId="{34EEF9CF-4EA5-4CD4-9301-A5D15F121473}">
      <dgm:prSet/>
      <dgm:spPr/>
      <dgm:t>
        <a:bodyPr/>
        <a:lstStyle/>
        <a:p>
          <a:endParaRPr lang="ru-RU"/>
        </a:p>
      </dgm:t>
    </dgm:pt>
    <dgm:pt modelId="{D823A947-0203-4EB7-A4CE-25507316A94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4000" dirty="0" smtClean="0">
              <a:solidFill>
                <a:schemeClr val="tx1"/>
              </a:solidFill>
            </a:rPr>
            <a:t>Необходимо </a:t>
          </a:r>
          <a:r>
            <a:rPr lang="ru-RU" sz="4400" b="1" dirty="0" smtClean="0">
              <a:solidFill>
                <a:schemeClr val="tx1"/>
              </a:solidFill>
            </a:rPr>
            <a:t>94 127</a:t>
          </a:r>
          <a:endParaRPr lang="ru-RU" sz="4400" b="1" dirty="0">
            <a:solidFill>
              <a:schemeClr val="tx1"/>
            </a:solidFill>
          </a:endParaRPr>
        </a:p>
      </dgm:t>
    </dgm:pt>
    <dgm:pt modelId="{AF01DFC9-5BC0-4456-A72D-91A3C16BD4CE}" type="parTrans" cxnId="{A5E5C567-F707-44C7-8FF3-C3BA19EC96C3}">
      <dgm:prSet/>
      <dgm:spPr/>
      <dgm:t>
        <a:bodyPr/>
        <a:lstStyle/>
        <a:p>
          <a:endParaRPr lang="ru-RU"/>
        </a:p>
      </dgm:t>
    </dgm:pt>
    <dgm:pt modelId="{328C47C3-1EE8-4F1C-B673-A4B00C9B0FCE}" type="sibTrans" cxnId="{A5E5C567-F707-44C7-8FF3-C3BA19EC96C3}">
      <dgm:prSet/>
      <dgm:spPr/>
      <dgm:t>
        <a:bodyPr/>
        <a:lstStyle/>
        <a:p>
          <a:endParaRPr lang="ru-RU"/>
        </a:p>
      </dgm:t>
    </dgm:pt>
    <dgm:pt modelId="{F8F1E12F-85F2-48A4-8167-218186CF1BB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4000" dirty="0" smtClean="0">
              <a:solidFill>
                <a:schemeClr val="tx1"/>
              </a:solidFill>
            </a:rPr>
            <a:t>Всего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4400" b="1" dirty="0" smtClean="0">
              <a:solidFill>
                <a:schemeClr val="tx1"/>
              </a:solidFill>
            </a:rPr>
            <a:t>113 967</a:t>
          </a:r>
          <a:endParaRPr lang="ru-RU" sz="4400" dirty="0">
            <a:solidFill>
              <a:schemeClr val="tx1"/>
            </a:solidFill>
          </a:endParaRPr>
        </a:p>
      </dgm:t>
    </dgm:pt>
    <dgm:pt modelId="{EDDA5681-23B9-4A6E-888F-4A0483716E69}" type="parTrans" cxnId="{8C55240D-1A3B-4F58-A62D-79E858269422}">
      <dgm:prSet/>
      <dgm:spPr/>
      <dgm:t>
        <a:bodyPr/>
        <a:lstStyle/>
        <a:p>
          <a:endParaRPr lang="ru-RU"/>
        </a:p>
      </dgm:t>
    </dgm:pt>
    <dgm:pt modelId="{DCE143A6-EDE1-4C82-AF87-087B1EC90FB4}" type="sibTrans" cxnId="{8C55240D-1A3B-4F58-A62D-79E858269422}">
      <dgm:prSet/>
      <dgm:spPr/>
      <dgm:t>
        <a:bodyPr/>
        <a:lstStyle/>
        <a:p>
          <a:endParaRPr lang="ru-RU"/>
        </a:p>
      </dgm:t>
    </dgm:pt>
    <dgm:pt modelId="{01BA17CF-3C23-4304-A394-7154A5C4BA16}" type="pres">
      <dgm:prSet presAssocID="{157C17F7-20F0-4118-B75E-D50AEA42443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4134FE-64A7-4B18-A1E2-ADEF73CA60DC}" type="pres">
      <dgm:prSet presAssocID="{157C17F7-20F0-4118-B75E-D50AEA42443E}" presName="arrow" presStyleLbl="bgShp" presStyleIdx="0" presStyleCnt="1"/>
      <dgm:spPr/>
    </dgm:pt>
    <dgm:pt modelId="{E69DBCAE-7919-4F6E-A83B-5DDE184B948E}" type="pres">
      <dgm:prSet presAssocID="{157C17F7-20F0-4118-B75E-D50AEA42443E}" presName="linearProcess" presStyleCnt="0"/>
      <dgm:spPr/>
    </dgm:pt>
    <dgm:pt modelId="{AC519BA1-6F62-44BF-BCE0-363FEC65F8FA}" type="pres">
      <dgm:prSet presAssocID="{112562F7-7E71-49E0-82EE-68473A0BA55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A3AC6-2FC5-4A55-96FC-6D9D4C2A46A8}" type="pres">
      <dgm:prSet presAssocID="{0F31C95B-303F-4982-9D5F-EEF3E860DD09}" presName="sibTrans" presStyleCnt="0"/>
      <dgm:spPr/>
    </dgm:pt>
    <dgm:pt modelId="{442146DC-107E-4DE7-BD06-0DD8AA3E4DE7}" type="pres">
      <dgm:prSet presAssocID="{D823A947-0203-4EB7-A4CE-25507316A943}" presName="textNode" presStyleLbl="node1" presStyleIdx="1" presStyleCnt="3" custScaleX="135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94D0E-FA2E-4634-B6AD-A377359DA0CF}" type="pres">
      <dgm:prSet presAssocID="{328C47C3-1EE8-4F1C-B673-A4B00C9B0FCE}" presName="sibTrans" presStyleCnt="0"/>
      <dgm:spPr/>
    </dgm:pt>
    <dgm:pt modelId="{ADA8DE35-97CA-428F-A691-6E3C327D8ADA}" type="pres">
      <dgm:prSet presAssocID="{F8F1E12F-85F2-48A4-8167-218186CF1BB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5240D-1A3B-4F58-A62D-79E858269422}" srcId="{157C17F7-20F0-4118-B75E-D50AEA42443E}" destId="{F8F1E12F-85F2-48A4-8167-218186CF1BB7}" srcOrd="2" destOrd="0" parTransId="{EDDA5681-23B9-4A6E-888F-4A0483716E69}" sibTransId="{DCE143A6-EDE1-4C82-AF87-087B1EC90FB4}"/>
    <dgm:cxn modelId="{34EEF9CF-4EA5-4CD4-9301-A5D15F121473}" srcId="{157C17F7-20F0-4118-B75E-D50AEA42443E}" destId="{112562F7-7E71-49E0-82EE-68473A0BA558}" srcOrd="0" destOrd="0" parTransId="{16E241CA-6A23-4735-84ED-24ED617C72B3}" sibTransId="{0F31C95B-303F-4982-9D5F-EEF3E860DD09}"/>
    <dgm:cxn modelId="{960D332E-3E62-4E53-B212-74DD0A6EBE2C}" type="presOf" srcId="{F8F1E12F-85F2-48A4-8167-218186CF1BB7}" destId="{ADA8DE35-97CA-428F-A691-6E3C327D8ADA}" srcOrd="0" destOrd="0" presId="urn:microsoft.com/office/officeart/2005/8/layout/hProcess9"/>
    <dgm:cxn modelId="{A0E5F2C2-92BF-42CA-9A22-894474267490}" type="presOf" srcId="{112562F7-7E71-49E0-82EE-68473A0BA558}" destId="{AC519BA1-6F62-44BF-BCE0-363FEC65F8FA}" srcOrd="0" destOrd="0" presId="urn:microsoft.com/office/officeart/2005/8/layout/hProcess9"/>
    <dgm:cxn modelId="{89E59428-D418-47B2-9463-849C470F4961}" type="presOf" srcId="{157C17F7-20F0-4118-B75E-D50AEA42443E}" destId="{01BA17CF-3C23-4304-A394-7154A5C4BA16}" srcOrd="0" destOrd="0" presId="urn:microsoft.com/office/officeart/2005/8/layout/hProcess9"/>
    <dgm:cxn modelId="{4DD42973-2E5F-4BE0-A826-ED87555A42DB}" type="presOf" srcId="{D823A947-0203-4EB7-A4CE-25507316A943}" destId="{442146DC-107E-4DE7-BD06-0DD8AA3E4DE7}" srcOrd="0" destOrd="0" presId="urn:microsoft.com/office/officeart/2005/8/layout/hProcess9"/>
    <dgm:cxn modelId="{A5E5C567-F707-44C7-8FF3-C3BA19EC96C3}" srcId="{157C17F7-20F0-4118-B75E-D50AEA42443E}" destId="{D823A947-0203-4EB7-A4CE-25507316A943}" srcOrd="1" destOrd="0" parTransId="{AF01DFC9-5BC0-4456-A72D-91A3C16BD4CE}" sibTransId="{328C47C3-1EE8-4F1C-B673-A4B00C9B0FCE}"/>
    <dgm:cxn modelId="{0C1F264C-8220-4308-AE94-20F3F9D0B887}" type="presParOf" srcId="{01BA17CF-3C23-4304-A394-7154A5C4BA16}" destId="{3E4134FE-64A7-4B18-A1E2-ADEF73CA60DC}" srcOrd="0" destOrd="0" presId="urn:microsoft.com/office/officeart/2005/8/layout/hProcess9"/>
    <dgm:cxn modelId="{9AA1A582-60EC-401D-8DC6-141D44519736}" type="presParOf" srcId="{01BA17CF-3C23-4304-A394-7154A5C4BA16}" destId="{E69DBCAE-7919-4F6E-A83B-5DDE184B948E}" srcOrd="1" destOrd="0" presId="urn:microsoft.com/office/officeart/2005/8/layout/hProcess9"/>
    <dgm:cxn modelId="{59948FEC-AF3F-4858-B2C0-54BF0FB79356}" type="presParOf" srcId="{E69DBCAE-7919-4F6E-A83B-5DDE184B948E}" destId="{AC519BA1-6F62-44BF-BCE0-363FEC65F8FA}" srcOrd="0" destOrd="0" presId="urn:microsoft.com/office/officeart/2005/8/layout/hProcess9"/>
    <dgm:cxn modelId="{C3E3B932-3800-4BF0-86EA-B7554CF7C922}" type="presParOf" srcId="{E69DBCAE-7919-4F6E-A83B-5DDE184B948E}" destId="{ABCA3AC6-2FC5-4A55-96FC-6D9D4C2A46A8}" srcOrd="1" destOrd="0" presId="urn:microsoft.com/office/officeart/2005/8/layout/hProcess9"/>
    <dgm:cxn modelId="{DF846706-7EC7-434D-B230-4C0ADE907521}" type="presParOf" srcId="{E69DBCAE-7919-4F6E-A83B-5DDE184B948E}" destId="{442146DC-107E-4DE7-BD06-0DD8AA3E4DE7}" srcOrd="2" destOrd="0" presId="urn:microsoft.com/office/officeart/2005/8/layout/hProcess9"/>
    <dgm:cxn modelId="{C3344411-896C-4551-95C6-8BDE29D0CE62}" type="presParOf" srcId="{E69DBCAE-7919-4F6E-A83B-5DDE184B948E}" destId="{8B494D0E-FA2E-4634-B6AD-A377359DA0CF}" srcOrd="3" destOrd="0" presId="urn:microsoft.com/office/officeart/2005/8/layout/hProcess9"/>
    <dgm:cxn modelId="{E009421A-2675-441E-B6B9-72A996C306CF}" type="presParOf" srcId="{E69DBCAE-7919-4F6E-A83B-5DDE184B948E}" destId="{ADA8DE35-97CA-428F-A691-6E3C327D8AD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F08B01-31F5-4952-8035-9CF3920390DD}" type="doc">
      <dgm:prSet loTypeId="urn:microsoft.com/office/officeart/2005/8/layout/vList5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B5E83C97-BC96-4AFD-A55E-4B42AFF6B6E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86 460</a:t>
          </a:r>
          <a:endParaRPr lang="ru-RU" dirty="0"/>
        </a:p>
      </dgm:t>
    </dgm:pt>
    <dgm:pt modelId="{59E54501-D024-4623-A9C6-93EE1988E7CD}" type="parTrans" cxnId="{4D831AA7-C5CB-48CD-8523-D04324D25D91}">
      <dgm:prSet/>
      <dgm:spPr/>
      <dgm:t>
        <a:bodyPr/>
        <a:lstStyle/>
        <a:p>
          <a:endParaRPr lang="ru-RU"/>
        </a:p>
      </dgm:t>
    </dgm:pt>
    <dgm:pt modelId="{9BE36A66-D3FE-4830-8CE4-147D6D1D8CD0}" type="sibTrans" cxnId="{4D831AA7-C5CB-48CD-8523-D04324D25D91}">
      <dgm:prSet/>
      <dgm:spPr/>
      <dgm:t>
        <a:bodyPr/>
        <a:lstStyle/>
        <a:p>
          <a:endParaRPr lang="ru-RU"/>
        </a:p>
      </dgm:t>
    </dgm:pt>
    <dgm:pt modelId="{52155E66-FE1F-47E3-BCE8-7B9EE93FDFE6}">
      <dgm:prSet phldrT="[Текст]"/>
      <dgm:spPr/>
      <dgm:t>
        <a:bodyPr/>
        <a:lstStyle/>
        <a:p>
          <a:r>
            <a:rPr lang="ru-RU" dirty="0" smtClean="0"/>
            <a:t>Оборудование</a:t>
          </a:r>
          <a:endParaRPr lang="ru-RU" dirty="0"/>
        </a:p>
      </dgm:t>
    </dgm:pt>
    <dgm:pt modelId="{55D22ED1-86BB-416C-82D1-76472F7E932B}" type="parTrans" cxnId="{B2D50A5E-4C0B-424C-A526-13506645DDBB}">
      <dgm:prSet/>
      <dgm:spPr/>
      <dgm:t>
        <a:bodyPr/>
        <a:lstStyle/>
        <a:p>
          <a:endParaRPr lang="ru-RU"/>
        </a:p>
      </dgm:t>
    </dgm:pt>
    <dgm:pt modelId="{4D99D819-2CA5-45A1-8433-40E28AAB0BA3}" type="sibTrans" cxnId="{B2D50A5E-4C0B-424C-A526-13506645DDBB}">
      <dgm:prSet/>
      <dgm:spPr/>
      <dgm:t>
        <a:bodyPr/>
        <a:lstStyle/>
        <a:p>
          <a:endParaRPr lang="ru-RU"/>
        </a:p>
      </dgm:t>
    </dgm:pt>
    <dgm:pt modelId="{699F04F4-2530-44D3-8D2B-21ADCCD19221}">
      <dgm:prSet phldrT="[Текст]"/>
      <dgm:spPr/>
      <dgm:t>
        <a:bodyPr/>
        <a:lstStyle/>
        <a:p>
          <a:r>
            <a:rPr lang="ru-RU" b="1" dirty="0" smtClean="0"/>
            <a:t>5 000</a:t>
          </a:r>
          <a:endParaRPr lang="ru-RU" b="1" dirty="0"/>
        </a:p>
      </dgm:t>
    </dgm:pt>
    <dgm:pt modelId="{A70FC84F-2DB2-4E41-B147-35014CA81A5F}" type="parTrans" cxnId="{5FAF587E-118A-44C7-B61D-3DDF6BDD776C}">
      <dgm:prSet/>
      <dgm:spPr/>
      <dgm:t>
        <a:bodyPr/>
        <a:lstStyle/>
        <a:p>
          <a:endParaRPr lang="ru-RU"/>
        </a:p>
      </dgm:t>
    </dgm:pt>
    <dgm:pt modelId="{158B055C-0FD8-45C8-A80C-9F8640B00769}" type="sibTrans" cxnId="{5FAF587E-118A-44C7-B61D-3DDF6BDD776C}">
      <dgm:prSet/>
      <dgm:spPr/>
      <dgm:t>
        <a:bodyPr/>
        <a:lstStyle/>
        <a:p>
          <a:endParaRPr lang="ru-RU"/>
        </a:p>
      </dgm:t>
    </dgm:pt>
    <dgm:pt modelId="{996D520E-932B-4F82-8111-DA6B7850CC13}">
      <dgm:prSet phldrT="[Текст]"/>
      <dgm:spPr/>
      <dgm:t>
        <a:bodyPr/>
        <a:lstStyle/>
        <a:p>
          <a:r>
            <a:rPr lang="ru-RU" dirty="0" smtClean="0"/>
            <a:t>Развивающие игрушки</a:t>
          </a:r>
          <a:endParaRPr lang="ru-RU" dirty="0"/>
        </a:p>
      </dgm:t>
    </dgm:pt>
    <dgm:pt modelId="{7CA76C60-CBCA-405D-9270-006C18B2281F}" type="parTrans" cxnId="{C882FE8B-5A4E-4FBC-A233-5E22726A07F6}">
      <dgm:prSet/>
      <dgm:spPr/>
      <dgm:t>
        <a:bodyPr/>
        <a:lstStyle/>
        <a:p>
          <a:endParaRPr lang="ru-RU"/>
        </a:p>
      </dgm:t>
    </dgm:pt>
    <dgm:pt modelId="{A147CC84-80E7-4450-B3B0-9E8578DB9D5B}" type="sibTrans" cxnId="{C882FE8B-5A4E-4FBC-A233-5E22726A07F6}">
      <dgm:prSet/>
      <dgm:spPr/>
      <dgm:t>
        <a:bodyPr/>
        <a:lstStyle/>
        <a:p>
          <a:endParaRPr lang="ru-RU"/>
        </a:p>
      </dgm:t>
    </dgm:pt>
    <dgm:pt modelId="{4D14DB74-8BD4-49F8-9974-2109294FE6FE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2 667</a:t>
          </a:r>
          <a:endParaRPr lang="ru-RU" dirty="0"/>
        </a:p>
      </dgm:t>
    </dgm:pt>
    <dgm:pt modelId="{380F5F80-0071-432E-80FF-E038510A0586}" type="parTrans" cxnId="{00C82737-2A80-4A18-BE02-95000A13AA29}">
      <dgm:prSet/>
      <dgm:spPr/>
      <dgm:t>
        <a:bodyPr/>
        <a:lstStyle/>
        <a:p>
          <a:endParaRPr lang="ru-RU"/>
        </a:p>
      </dgm:t>
    </dgm:pt>
    <dgm:pt modelId="{CE6B5CC7-F371-4927-AD7C-1BD0C52797B6}" type="sibTrans" cxnId="{00C82737-2A80-4A18-BE02-95000A13AA29}">
      <dgm:prSet/>
      <dgm:spPr/>
      <dgm:t>
        <a:bodyPr/>
        <a:lstStyle/>
        <a:p>
          <a:endParaRPr lang="ru-RU"/>
        </a:p>
      </dgm:t>
    </dgm:pt>
    <dgm:pt modelId="{6EBA6C82-46EF-42A1-BC7A-6D2D2E8F1C77}">
      <dgm:prSet phldrT="[Текст]"/>
      <dgm:spPr/>
      <dgm:t>
        <a:bodyPr/>
        <a:lstStyle/>
        <a:p>
          <a:r>
            <a:rPr lang="ru-RU" dirty="0" smtClean="0"/>
            <a:t>Канцелярские товары</a:t>
          </a:r>
          <a:endParaRPr lang="ru-RU" dirty="0"/>
        </a:p>
      </dgm:t>
    </dgm:pt>
    <dgm:pt modelId="{146DB099-E7FC-467A-8863-9C38BC74E91A}" type="parTrans" cxnId="{043A336D-0AB8-4A1B-965F-0D6B23ACFB00}">
      <dgm:prSet/>
      <dgm:spPr/>
      <dgm:t>
        <a:bodyPr/>
        <a:lstStyle/>
        <a:p>
          <a:endParaRPr lang="ru-RU"/>
        </a:p>
      </dgm:t>
    </dgm:pt>
    <dgm:pt modelId="{18B83392-CF16-406E-B6F3-26AC4EA3B964}" type="sibTrans" cxnId="{043A336D-0AB8-4A1B-965F-0D6B23ACFB00}">
      <dgm:prSet/>
      <dgm:spPr/>
      <dgm:t>
        <a:bodyPr/>
        <a:lstStyle/>
        <a:p>
          <a:endParaRPr lang="ru-RU"/>
        </a:p>
      </dgm:t>
    </dgm:pt>
    <dgm:pt modelId="{E5FDEA21-79A5-45E9-A394-B5BE2F180CC8}" type="pres">
      <dgm:prSet presAssocID="{E4F08B01-31F5-4952-8035-9CF3920390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38AD15-6F4C-4ED7-B27B-9D3154A67F7E}" type="pres">
      <dgm:prSet presAssocID="{B5E83C97-BC96-4AFD-A55E-4B42AFF6B6EB}" presName="linNode" presStyleCnt="0"/>
      <dgm:spPr/>
    </dgm:pt>
    <dgm:pt modelId="{A805CA54-2A95-428C-98B6-D25968C084E5}" type="pres">
      <dgm:prSet presAssocID="{B5E83C97-BC96-4AFD-A55E-4B42AFF6B6E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AF8D7-8D1F-45D7-BF21-8EF3E89A1F11}" type="pres">
      <dgm:prSet presAssocID="{B5E83C97-BC96-4AFD-A55E-4B42AFF6B6E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DECB3-1312-41E0-8D49-0694C0498894}" type="pres">
      <dgm:prSet presAssocID="{9BE36A66-D3FE-4830-8CE4-147D6D1D8CD0}" presName="sp" presStyleCnt="0"/>
      <dgm:spPr/>
    </dgm:pt>
    <dgm:pt modelId="{B9194F4D-7666-423F-BE97-87054E3B89C5}" type="pres">
      <dgm:prSet presAssocID="{699F04F4-2530-44D3-8D2B-21ADCCD19221}" presName="linNode" presStyleCnt="0"/>
      <dgm:spPr/>
    </dgm:pt>
    <dgm:pt modelId="{9D2A30F3-C77C-4504-AA6B-A08EC84773B2}" type="pres">
      <dgm:prSet presAssocID="{699F04F4-2530-44D3-8D2B-21ADCCD1922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CEDEE-73F4-4381-AF72-CF2191A5871F}" type="pres">
      <dgm:prSet presAssocID="{699F04F4-2530-44D3-8D2B-21ADCCD1922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AE753-B947-41D8-90BF-08CBBBB6D63B}" type="pres">
      <dgm:prSet presAssocID="{158B055C-0FD8-45C8-A80C-9F8640B00769}" presName="sp" presStyleCnt="0"/>
      <dgm:spPr/>
    </dgm:pt>
    <dgm:pt modelId="{7999E228-E222-4572-943C-1D4B7A8D2586}" type="pres">
      <dgm:prSet presAssocID="{4D14DB74-8BD4-49F8-9974-2109294FE6FE}" presName="linNode" presStyleCnt="0"/>
      <dgm:spPr/>
    </dgm:pt>
    <dgm:pt modelId="{EAFA38E4-DE17-4335-8F97-3949C095DB72}" type="pres">
      <dgm:prSet presAssocID="{4D14DB74-8BD4-49F8-9974-2109294FE6F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845D-0D30-4AED-A518-E6C53228E26A}" type="pres">
      <dgm:prSet presAssocID="{4D14DB74-8BD4-49F8-9974-2109294FE6F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C82737-2A80-4A18-BE02-95000A13AA29}" srcId="{E4F08B01-31F5-4952-8035-9CF3920390DD}" destId="{4D14DB74-8BD4-49F8-9974-2109294FE6FE}" srcOrd="2" destOrd="0" parTransId="{380F5F80-0071-432E-80FF-E038510A0586}" sibTransId="{CE6B5CC7-F371-4927-AD7C-1BD0C52797B6}"/>
    <dgm:cxn modelId="{C882FE8B-5A4E-4FBC-A233-5E22726A07F6}" srcId="{699F04F4-2530-44D3-8D2B-21ADCCD19221}" destId="{996D520E-932B-4F82-8111-DA6B7850CC13}" srcOrd="0" destOrd="0" parTransId="{7CA76C60-CBCA-405D-9270-006C18B2281F}" sibTransId="{A147CC84-80E7-4450-B3B0-9E8578DB9D5B}"/>
    <dgm:cxn modelId="{C10C7E59-CF56-44FA-914C-C0C6AA4CDC24}" type="presOf" srcId="{4D14DB74-8BD4-49F8-9974-2109294FE6FE}" destId="{EAFA38E4-DE17-4335-8F97-3949C095DB72}" srcOrd="0" destOrd="0" presId="urn:microsoft.com/office/officeart/2005/8/layout/vList5"/>
    <dgm:cxn modelId="{B2D50A5E-4C0B-424C-A526-13506645DDBB}" srcId="{B5E83C97-BC96-4AFD-A55E-4B42AFF6B6EB}" destId="{52155E66-FE1F-47E3-BCE8-7B9EE93FDFE6}" srcOrd="0" destOrd="0" parTransId="{55D22ED1-86BB-416C-82D1-76472F7E932B}" sibTransId="{4D99D819-2CA5-45A1-8433-40E28AAB0BA3}"/>
    <dgm:cxn modelId="{5FAF587E-118A-44C7-B61D-3DDF6BDD776C}" srcId="{E4F08B01-31F5-4952-8035-9CF3920390DD}" destId="{699F04F4-2530-44D3-8D2B-21ADCCD19221}" srcOrd="1" destOrd="0" parTransId="{A70FC84F-2DB2-4E41-B147-35014CA81A5F}" sibTransId="{158B055C-0FD8-45C8-A80C-9F8640B00769}"/>
    <dgm:cxn modelId="{4D831AA7-C5CB-48CD-8523-D04324D25D91}" srcId="{E4F08B01-31F5-4952-8035-9CF3920390DD}" destId="{B5E83C97-BC96-4AFD-A55E-4B42AFF6B6EB}" srcOrd="0" destOrd="0" parTransId="{59E54501-D024-4623-A9C6-93EE1988E7CD}" sibTransId="{9BE36A66-D3FE-4830-8CE4-147D6D1D8CD0}"/>
    <dgm:cxn modelId="{4EF83DFD-972E-46C4-8872-C48505A44B39}" type="presOf" srcId="{E4F08B01-31F5-4952-8035-9CF3920390DD}" destId="{E5FDEA21-79A5-45E9-A394-B5BE2F180CC8}" srcOrd="0" destOrd="0" presId="urn:microsoft.com/office/officeart/2005/8/layout/vList5"/>
    <dgm:cxn modelId="{BB5CDE37-344E-4477-9044-4BD08A1A6CF1}" type="presOf" srcId="{52155E66-FE1F-47E3-BCE8-7B9EE93FDFE6}" destId="{224AF8D7-8D1F-45D7-BF21-8EF3E89A1F11}" srcOrd="0" destOrd="0" presId="urn:microsoft.com/office/officeart/2005/8/layout/vList5"/>
    <dgm:cxn modelId="{611B754C-7720-4B3E-8FA0-646FC9443034}" type="presOf" srcId="{6EBA6C82-46EF-42A1-BC7A-6D2D2E8F1C77}" destId="{EB78845D-0D30-4AED-A518-E6C53228E26A}" srcOrd="0" destOrd="0" presId="urn:microsoft.com/office/officeart/2005/8/layout/vList5"/>
    <dgm:cxn modelId="{043A336D-0AB8-4A1B-965F-0D6B23ACFB00}" srcId="{4D14DB74-8BD4-49F8-9974-2109294FE6FE}" destId="{6EBA6C82-46EF-42A1-BC7A-6D2D2E8F1C77}" srcOrd="0" destOrd="0" parTransId="{146DB099-E7FC-467A-8863-9C38BC74E91A}" sibTransId="{18B83392-CF16-406E-B6F3-26AC4EA3B964}"/>
    <dgm:cxn modelId="{EC1FD21B-CC06-47A4-B536-6D1342719EA8}" type="presOf" srcId="{699F04F4-2530-44D3-8D2B-21ADCCD19221}" destId="{9D2A30F3-C77C-4504-AA6B-A08EC84773B2}" srcOrd="0" destOrd="0" presId="urn:microsoft.com/office/officeart/2005/8/layout/vList5"/>
    <dgm:cxn modelId="{82286BB9-FADD-4E19-8CD1-AA93F7E83BF2}" type="presOf" srcId="{B5E83C97-BC96-4AFD-A55E-4B42AFF6B6EB}" destId="{A805CA54-2A95-428C-98B6-D25968C084E5}" srcOrd="0" destOrd="0" presId="urn:microsoft.com/office/officeart/2005/8/layout/vList5"/>
    <dgm:cxn modelId="{BBCDD23E-8701-40AE-B633-F24D1BF6C763}" type="presOf" srcId="{996D520E-932B-4F82-8111-DA6B7850CC13}" destId="{475CEDEE-73F4-4381-AF72-CF2191A5871F}" srcOrd="0" destOrd="0" presId="urn:microsoft.com/office/officeart/2005/8/layout/vList5"/>
    <dgm:cxn modelId="{7E4C4762-2988-4106-B3FE-845FC11AEBB2}" type="presParOf" srcId="{E5FDEA21-79A5-45E9-A394-B5BE2F180CC8}" destId="{3C38AD15-6F4C-4ED7-B27B-9D3154A67F7E}" srcOrd="0" destOrd="0" presId="urn:microsoft.com/office/officeart/2005/8/layout/vList5"/>
    <dgm:cxn modelId="{6FC93175-DA20-4DBF-A815-08F447E32A7A}" type="presParOf" srcId="{3C38AD15-6F4C-4ED7-B27B-9D3154A67F7E}" destId="{A805CA54-2A95-428C-98B6-D25968C084E5}" srcOrd="0" destOrd="0" presId="urn:microsoft.com/office/officeart/2005/8/layout/vList5"/>
    <dgm:cxn modelId="{04BC07E3-AC54-47A2-8A68-A84CB739C4B6}" type="presParOf" srcId="{3C38AD15-6F4C-4ED7-B27B-9D3154A67F7E}" destId="{224AF8D7-8D1F-45D7-BF21-8EF3E89A1F11}" srcOrd="1" destOrd="0" presId="urn:microsoft.com/office/officeart/2005/8/layout/vList5"/>
    <dgm:cxn modelId="{2719C021-E07A-4EF3-B3F5-3EDA69DC5DDF}" type="presParOf" srcId="{E5FDEA21-79A5-45E9-A394-B5BE2F180CC8}" destId="{C62DECB3-1312-41E0-8D49-0694C0498894}" srcOrd="1" destOrd="0" presId="urn:microsoft.com/office/officeart/2005/8/layout/vList5"/>
    <dgm:cxn modelId="{857FE227-B56D-43B3-87D5-542DE103F53E}" type="presParOf" srcId="{E5FDEA21-79A5-45E9-A394-B5BE2F180CC8}" destId="{B9194F4D-7666-423F-BE97-87054E3B89C5}" srcOrd="2" destOrd="0" presId="urn:microsoft.com/office/officeart/2005/8/layout/vList5"/>
    <dgm:cxn modelId="{E61C970D-F68D-470C-A9CE-FEB6D007BAB2}" type="presParOf" srcId="{B9194F4D-7666-423F-BE97-87054E3B89C5}" destId="{9D2A30F3-C77C-4504-AA6B-A08EC84773B2}" srcOrd="0" destOrd="0" presId="urn:microsoft.com/office/officeart/2005/8/layout/vList5"/>
    <dgm:cxn modelId="{6F4A3F0D-225E-4614-9DB9-8EDEAF240692}" type="presParOf" srcId="{B9194F4D-7666-423F-BE97-87054E3B89C5}" destId="{475CEDEE-73F4-4381-AF72-CF2191A5871F}" srcOrd="1" destOrd="0" presId="urn:microsoft.com/office/officeart/2005/8/layout/vList5"/>
    <dgm:cxn modelId="{74B6D799-B5F6-4DEB-AA91-702F768A05E9}" type="presParOf" srcId="{E5FDEA21-79A5-45E9-A394-B5BE2F180CC8}" destId="{4C9AE753-B947-41D8-90BF-08CBBBB6D63B}" srcOrd="3" destOrd="0" presId="urn:microsoft.com/office/officeart/2005/8/layout/vList5"/>
    <dgm:cxn modelId="{9BF1987E-9194-43D2-B2D1-845C16B7C6A6}" type="presParOf" srcId="{E5FDEA21-79A5-45E9-A394-B5BE2F180CC8}" destId="{7999E228-E222-4572-943C-1D4B7A8D2586}" srcOrd="4" destOrd="0" presId="urn:microsoft.com/office/officeart/2005/8/layout/vList5"/>
    <dgm:cxn modelId="{64EE9418-59D7-4436-9B65-F365F756E13C}" type="presParOf" srcId="{7999E228-E222-4572-943C-1D4B7A8D2586}" destId="{EAFA38E4-DE17-4335-8F97-3949C095DB72}" srcOrd="0" destOrd="0" presId="urn:microsoft.com/office/officeart/2005/8/layout/vList5"/>
    <dgm:cxn modelId="{860CEBE6-B192-42E9-8E3F-69099749AEA7}" type="presParOf" srcId="{7999E228-E222-4572-943C-1D4B7A8D2586}" destId="{EB78845D-0D30-4AED-A518-E6C53228E26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68BAB-04AA-4F5C-A010-38A48F078C26}">
      <dsp:nvSpPr>
        <dsp:cNvPr id="0" name=""/>
        <dsp:cNvSpPr/>
      </dsp:nvSpPr>
      <dsp:spPr>
        <a:xfrm>
          <a:off x="0" y="4607359"/>
          <a:ext cx="8291264" cy="15122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СЕНТЯБРЬ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2013 года</a:t>
          </a:r>
          <a:endParaRPr lang="ru-RU" sz="3100" b="1" kern="1200" dirty="0"/>
        </a:p>
      </dsp:txBody>
      <dsp:txXfrm>
        <a:off x="0" y="4607359"/>
        <a:ext cx="8291264" cy="1512238"/>
      </dsp:txXfrm>
    </dsp:sp>
    <dsp:sp modelId="{C1659A49-E59E-4A6B-BCF0-95547F3B7902}">
      <dsp:nvSpPr>
        <dsp:cNvPr id="0" name=""/>
        <dsp:cNvSpPr/>
      </dsp:nvSpPr>
      <dsp:spPr>
        <a:xfrm rot="10800000">
          <a:off x="0" y="2304220"/>
          <a:ext cx="8291264" cy="2325822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МАЙ 2013 года</a:t>
          </a:r>
        </a:p>
      </dsp:txBody>
      <dsp:txXfrm rot="10800000">
        <a:off x="0" y="2304220"/>
        <a:ext cx="8291264" cy="1511249"/>
      </dsp:txXfrm>
    </dsp:sp>
    <dsp:sp modelId="{62C09844-D450-4C80-8077-ED588420A690}">
      <dsp:nvSpPr>
        <dsp:cNvPr id="0" name=""/>
        <dsp:cNvSpPr/>
      </dsp:nvSpPr>
      <dsp:spPr>
        <a:xfrm rot="10800000">
          <a:off x="0" y="1081"/>
          <a:ext cx="8291264" cy="2325822"/>
        </a:xfrm>
        <a:prstGeom prst="upArrowCallou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effectLst/>
            </a:rPr>
            <a:t>Сроки реализации</a:t>
          </a:r>
          <a:endParaRPr lang="ru-RU" sz="4800" b="1" kern="1200" dirty="0">
            <a:effectLst/>
          </a:endParaRPr>
        </a:p>
      </dsp:txBody>
      <dsp:txXfrm rot="10800000">
        <a:off x="0" y="1081"/>
        <a:ext cx="8291264" cy="1511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134FE-64A7-4B18-A1E2-ADEF73CA60DC}">
      <dsp:nvSpPr>
        <dsp:cNvPr id="0" name=""/>
        <dsp:cNvSpPr/>
      </dsp:nvSpPr>
      <dsp:spPr>
        <a:xfrm>
          <a:off x="658873" y="0"/>
          <a:ext cx="7467229" cy="52851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19BA1-6F62-44BF-BCE0-363FEC65F8FA}">
      <dsp:nvSpPr>
        <dsp:cNvPr id="0" name=""/>
        <dsp:cNvSpPr/>
      </dsp:nvSpPr>
      <dsp:spPr>
        <a:xfrm>
          <a:off x="3541" y="1585555"/>
          <a:ext cx="2426806" cy="211407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kern="1200" dirty="0" smtClean="0">
              <a:solidFill>
                <a:schemeClr val="tx1"/>
              </a:solidFill>
            </a:rPr>
            <a:t>Имеется</a:t>
          </a:r>
          <a:r>
            <a:rPr lang="ru-RU" sz="3400" kern="1200" dirty="0" smtClean="0">
              <a:solidFill>
                <a:schemeClr val="tx1"/>
              </a:solidFill>
            </a:rPr>
            <a:t>  </a:t>
          </a:r>
        </a:p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400" b="1" kern="1200" dirty="0" smtClean="0">
              <a:solidFill>
                <a:schemeClr val="tx1"/>
              </a:solidFill>
            </a:rPr>
            <a:t>19 840</a:t>
          </a:r>
          <a:endParaRPr lang="ru-RU" sz="4400" b="1" kern="1200" dirty="0">
            <a:solidFill>
              <a:schemeClr val="tx1"/>
            </a:solidFill>
          </a:endParaRPr>
        </a:p>
      </dsp:txBody>
      <dsp:txXfrm>
        <a:off x="106742" y="1688756"/>
        <a:ext cx="2220404" cy="1907671"/>
      </dsp:txXfrm>
    </dsp:sp>
    <dsp:sp modelId="{442146DC-107E-4DE7-BD06-0DD8AA3E4DE7}">
      <dsp:nvSpPr>
        <dsp:cNvPr id="0" name=""/>
        <dsp:cNvSpPr/>
      </dsp:nvSpPr>
      <dsp:spPr>
        <a:xfrm>
          <a:off x="2743484" y="1585555"/>
          <a:ext cx="3298006" cy="211407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kern="1200" dirty="0" smtClean="0">
              <a:solidFill>
                <a:schemeClr val="tx1"/>
              </a:solidFill>
            </a:rPr>
            <a:t>Необходимо </a:t>
          </a:r>
          <a:r>
            <a:rPr lang="ru-RU" sz="4400" b="1" kern="1200" dirty="0" smtClean="0">
              <a:solidFill>
                <a:schemeClr val="tx1"/>
              </a:solidFill>
            </a:rPr>
            <a:t>94 127</a:t>
          </a:r>
          <a:endParaRPr lang="ru-RU" sz="4400" b="1" kern="1200" dirty="0">
            <a:solidFill>
              <a:schemeClr val="tx1"/>
            </a:solidFill>
          </a:endParaRPr>
        </a:p>
      </dsp:txBody>
      <dsp:txXfrm>
        <a:off x="2846685" y="1688756"/>
        <a:ext cx="3091604" cy="1907671"/>
      </dsp:txXfrm>
    </dsp:sp>
    <dsp:sp modelId="{ADA8DE35-97CA-428F-A691-6E3C327D8ADA}">
      <dsp:nvSpPr>
        <dsp:cNvPr id="0" name=""/>
        <dsp:cNvSpPr/>
      </dsp:nvSpPr>
      <dsp:spPr>
        <a:xfrm>
          <a:off x="6354627" y="1585555"/>
          <a:ext cx="2426806" cy="211407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kern="1200" dirty="0" smtClean="0">
              <a:solidFill>
                <a:schemeClr val="tx1"/>
              </a:solidFill>
            </a:rPr>
            <a:t>Всего </a:t>
          </a:r>
        </a:p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400" b="1" kern="1200" dirty="0" smtClean="0">
              <a:solidFill>
                <a:schemeClr val="tx1"/>
              </a:solidFill>
            </a:rPr>
            <a:t>113 967</a:t>
          </a:r>
          <a:endParaRPr lang="ru-RU" sz="4400" kern="1200" dirty="0">
            <a:solidFill>
              <a:schemeClr val="tx1"/>
            </a:solidFill>
          </a:endParaRPr>
        </a:p>
      </dsp:txBody>
      <dsp:txXfrm>
        <a:off x="6457828" y="1688756"/>
        <a:ext cx="2220404" cy="19076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0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4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23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4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1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02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0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97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3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98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1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0D7C-54F5-409E-95FC-BB1FB078B766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D1AFD-DDF4-4A69-8EDB-DF1A4544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1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Центр раннего развития «Семейный очаг»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53012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Руководитель проекта </a:t>
            </a:r>
            <a:r>
              <a:rPr lang="en-US" sz="2800" dirty="0" smtClean="0"/>
              <a:t>- </a:t>
            </a:r>
            <a:r>
              <a:rPr lang="ru-RU" sz="2800" dirty="0" err="1" smtClean="0"/>
              <a:t>Решилова</a:t>
            </a:r>
            <a:r>
              <a:rPr lang="ru-RU" sz="2800" dirty="0" smtClean="0"/>
              <a:t> О.А.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96" y="1556792"/>
            <a:ext cx="4520507" cy="4834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58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13575" cy="6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Бюджет проекта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386453"/>
              </p:ext>
            </p:extLst>
          </p:nvPr>
        </p:nvGraphicFramePr>
        <p:xfrm>
          <a:off x="179512" y="1196752"/>
          <a:ext cx="8784976" cy="52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966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188221"/>
              </p:ext>
            </p:extLst>
          </p:nvPr>
        </p:nvGraphicFramePr>
        <p:xfrm>
          <a:off x="539552" y="692697"/>
          <a:ext cx="806489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8641080" y="228919"/>
            <a:ext cx="45719" cy="45719"/>
          </a:xfrm>
        </p:spPr>
        <p:txBody>
          <a:bodyPr>
            <a:normAutofit fontScale="90000"/>
          </a:bodyPr>
          <a:lstStyle/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3590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Дальнейшее развитие проекта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/>
              <a:t>Привлечение специалиста по изучению иностранного языка (английского языка) при переходе детей в старшую </a:t>
            </a:r>
            <a:r>
              <a:rPr lang="ru-RU" sz="2400" dirty="0" smtClean="0"/>
              <a:t>группу;</a:t>
            </a:r>
          </a:p>
          <a:p>
            <a:pPr>
              <a:spcBef>
                <a:spcPts val="0"/>
              </a:spcBef>
            </a:pP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/>
              <a:t>Выявление способностей детей в области: музыки, рисования, иностранного языка, компьютерных программ, театрализации. И дальнейшая их поддержка по развитию таланта (участие в районных, областных детских конкурсах</a:t>
            </a:r>
            <a:r>
              <a:rPr lang="ru-RU" sz="2400" dirty="0" smtClean="0"/>
              <a:t>);</a:t>
            </a:r>
          </a:p>
          <a:p>
            <a:pPr>
              <a:spcBef>
                <a:spcPts val="0"/>
              </a:spcBef>
            </a:pP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/>
              <a:t>Привлечение детей, не посещающих дошкольное учреждение, и их родителей в целях разностороннего развития, соответствующего требованиям современного образования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0659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B w="38100" h="38100" prst="relaxedInset"/>
            </a:sp3d>
          </a:bodyPr>
          <a:lstStyle/>
          <a:p>
            <a:r>
              <a:rPr lang="ru-RU" sz="8800" b="1" dirty="0" smtClean="0"/>
              <a:t>Спасибо за внимание!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366355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/>
              <a:t>Актуальность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816424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Отсутствуют </a:t>
            </a:r>
            <a:r>
              <a:rPr lang="ru-RU" dirty="0"/>
              <a:t>места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для </a:t>
            </a:r>
            <a:r>
              <a:rPr lang="ru-RU" dirty="0"/>
              <a:t>получения информации и услуг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по </a:t>
            </a:r>
            <a:r>
              <a:rPr lang="ru-RU" dirty="0"/>
              <a:t>раннему развитию детей </a:t>
            </a:r>
            <a:r>
              <a:rPr lang="ru-RU" dirty="0" smtClean="0"/>
              <a:t>от </a:t>
            </a:r>
            <a:r>
              <a:rPr lang="ru-RU" dirty="0"/>
              <a:t>1 года до </a:t>
            </a:r>
            <a:r>
              <a:rPr lang="ru-RU" dirty="0" smtClean="0"/>
              <a:t>5лет.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16832"/>
            <a:ext cx="4800533" cy="3600400"/>
          </a:xfrm>
        </p:spPr>
      </p:pic>
    </p:spTree>
    <p:extLst>
      <p:ext uri="{BB962C8B-B14F-4D97-AF65-F5344CB8AC3E}">
        <p14:creationId xmlns:p14="http://schemas.microsoft.com/office/powerpoint/2010/main" val="398132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6000" b="1" dirty="0" smtClean="0"/>
              <a:t>Цель </a:t>
            </a:r>
            <a:r>
              <a:rPr lang="ru-RU" sz="6000" b="1" dirty="0"/>
              <a:t>проекта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Создание условий для </a:t>
            </a:r>
            <a:r>
              <a:rPr lang="ru-RU" sz="4000" b="1" dirty="0"/>
              <a:t>раннего развития воспитанников </a:t>
            </a:r>
            <a:r>
              <a:rPr lang="ru-RU" sz="4000" b="1" dirty="0" smtClean="0"/>
              <a:t>на </a:t>
            </a:r>
            <a:r>
              <a:rPr lang="ru-RU" sz="4000" b="1" dirty="0"/>
              <a:t>базе МБДОУ «Светлячок</a:t>
            </a:r>
            <a:r>
              <a:rPr lang="ru-RU" b="1" dirty="0"/>
              <a:t>». 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5952492" cy="396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18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/>
              <a:t>Задачи проекта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Определение уровня заинтересованности родителей в успешном развитии ребенка путем анкетирования;</a:t>
            </a:r>
          </a:p>
          <a:p>
            <a:endParaRPr lang="ru-RU" dirty="0" smtClean="0"/>
          </a:p>
          <a:p>
            <a:r>
              <a:rPr lang="ru-RU" dirty="0" smtClean="0"/>
              <a:t>Выявление малообеспеченных семей воспитанников; </a:t>
            </a:r>
          </a:p>
          <a:p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обучающих семинаров для воспитателей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игротеки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Ликбез </a:t>
            </a:r>
            <a:r>
              <a:rPr lang="ru-RU" dirty="0"/>
              <a:t>родителей по раннему развивающему </a:t>
            </a:r>
            <a:r>
              <a:rPr lang="ru-RU" dirty="0" smtClean="0"/>
              <a:t>обучению с использованием инновационных технологий;</a:t>
            </a:r>
          </a:p>
          <a:p>
            <a:endParaRPr lang="ru-RU" dirty="0" smtClean="0"/>
          </a:p>
          <a:p>
            <a:r>
              <a:rPr lang="ru-RU" dirty="0" smtClean="0"/>
              <a:t>Оснащение </a:t>
            </a:r>
            <a:r>
              <a:rPr lang="ru-RU" dirty="0"/>
              <a:t>центра компьютерной техникой (в виде планшетов и персонального компьютера).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88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Преимущества применения компьютерных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396044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/>
              <a:t>Равные возможности овладения компьютерной грамотностью детей из семей с разным уровнем жизни</a:t>
            </a:r>
            <a:r>
              <a:rPr lang="ru-RU" sz="3400" dirty="0" smtClean="0"/>
              <a:t>;</a:t>
            </a:r>
          </a:p>
          <a:p>
            <a:pPr marL="0" indent="0">
              <a:buNone/>
            </a:pPr>
            <a:endParaRPr lang="ru-RU" sz="3400" dirty="0"/>
          </a:p>
          <a:p>
            <a:r>
              <a:rPr lang="ru-RU" sz="3400" dirty="0" smtClean="0"/>
              <a:t>Способствуют </a:t>
            </a:r>
            <a:r>
              <a:rPr lang="ru-RU" sz="3400" dirty="0"/>
              <a:t>ориентировочно-поисковому характеру обучения, развивают речевую способность у детей</a:t>
            </a:r>
            <a:r>
              <a:rPr lang="ru-RU" sz="3400" dirty="0" smtClean="0"/>
              <a:t>;</a:t>
            </a:r>
          </a:p>
          <a:p>
            <a:pPr marL="0" indent="0">
              <a:buNone/>
            </a:pPr>
            <a:endParaRPr lang="ru-RU" sz="3400" dirty="0"/>
          </a:p>
          <a:p>
            <a:r>
              <a:rPr lang="ru-RU" sz="3400" dirty="0"/>
              <a:t>П</a:t>
            </a:r>
            <a:r>
              <a:rPr lang="ru-RU" sz="3400" dirty="0" smtClean="0"/>
              <a:t>ознавательный </a:t>
            </a:r>
            <a:r>
              <a:rPr lang="ru-RU" sz="3400" dirty="0"/>
              <a:t>процесс ребенка становится более наглядным, интересным, </a:t>
            </a:r>
            <a:r>
              <a:rPr lang="ru-RU" sz="3400" dirty="0" smtClean="0"/>
              <a:t>современным.</a:t>
            </a:r>
            <a:endParaRPr lang="ru-RU" sz="3400" dirty="0"/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00808"/>
            <a:ext cx="4788532" cy="4104456"/>
          </a:xfrm>
        </p:spPr>
      </p:pic>
    </p:spTree>
    <p:extLst>
      <p:ext uri="{BB962C8B-B14F-4D97-AF65-F5344CB8AC3E}">
        <p14:creationId xmlns:p14="http://schemas.microsoft.com/office/powerpoint/2010/main" val="80192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Наши действия: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3312368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базе 1 младшей группы создаем центр раннего развития воспитанников;</a:t>
            </a:r>
          </a:p>
          <a:p>
            <a:r>
              <a:rPr lang="ru-RU" dirty="0" smtClean="0"/>
              <a:t>Оснащаем игротекой: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развивающими играми;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ланшетами;</a:t>
            </a:r>
          </a:p>
          <a:p>
            <a:r>
              <a:rPr lang="ru-RU" dirty="0" smtClean="0"/>
              <a:t>Создаем зону релаксации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00808"/>
            <a:ext cx="5286820" cy="3816424"/>
          </a:xfrm>
        </p:spPr>
      </p:pic>
    </p:spTree>
    <p:extLst>
      <p:ext uri="{BB962C8B-B14F-4D97-AF65-F5344CB8AC3E}">
        <p14:creationId xmlns:p14="http://schemas.microsoft.com/office/powerpoint/2010/main" val="32266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3888432" cy="5976664"/>
          </a:xfrm>
        </p:spPr>
        <p:txBody>
          <a:bodyPr/>
          <a:lstStyle/>
          <a:p>
            <a:r>
              <a:rPr lang="ru-RU" dirty="0" smtClean="0"/>
              <a:t>Создаем компьютерный абонемент (выдача планшетов и обучающих программ на дом);</a:t>
            </a:r>
          </a:p>
          <a:p>
            <a:r>
              <a:rPr lang="ru-RU" dirty="0" smtClean="0"/>
              <a:t>Проводим совместные развивающие мероприятия с участием родителей и детей.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052736"/>
            <a:ext cx="4829038" cy="3433982"/>
          </a:xfrm>
        </p:spPr>
      </p:pic>
    </p:spTree>
    <p:extLst>
      <p:ext uri="{BB962C8B-B14F-4D97-AF65-F5344CB8AC3E}">
        <p14:creationId xmlns:p14="http://schemas.microsoft.com/office/powerpoint/2010/main" val="176173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Заинтересованные стороны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388843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/>
              <a:t>администрация детского сада «Светлячок» в лице </a:t>
            </a:r>
            <a:r>
              <a:rPr lang="ru-RU" sz="3200" dirty="0" smtClean="0"/>
              <a:t>заведующей;</a:t>
            </a:r>
          </a:p>
          <a:p>
            <a:r>
              <a:rPr lang="ru-RU" sz="3200" dirty="0"/>
              <a:t>коллектив детского </a:t>
            </a:r>
            <a:r>
              <a:rPr lang="ru-RU" sz="3200" dirty="0" smtClean="0"/>
              <a:t>сада;</a:t>
            </a:r>
          </a:p>
          <a:p>
            <a:r>
              <a:rPr lang="ru-RU" sz="3200" dirty="0"/>
              <a:t>родители и </a:t>
            </a:r>
            <a:r>
              <a:rPr lang="ru-RU" sz="3200" dirty="0" smtClean="0"/>
              <a:t>дети; </a:t>
            </a:r>
          </a:p>
          <a:p>
            <a:r>
              <a:rPr lang="ru-RU" sz="3200" dirty="0"/>
              <a:t>управление образования;</a:t>
            </a:r>
          </a:p>
          <a:p>
            <a:r>
              <a:rPr lang="ru-RU" sz="3200" dirty="0"/>
              <a:t>администрация и Дума </a:t>
            </a:r>
            <a:r>
              <a:rPr lang="ru-RU" sz="3200" dirty="0" err="1"/>
              <a:t>Кривошеинского</a:t>
            </a:r>
            <a:r>
              <a:rPr lang="ru-RU" sz="3200" dirty="0"/>
              <a:t> района.</a:t>
            </a:r>
          </a:p>
          <a:p>
            <a:endParaRPr lang="ru-RU" sz="3200" dirty="0" smtClean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371" y="1844824"/>
            <a:ext cx="463124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09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641080" y="228919"/>
            <a:ext cx="45719" cy="457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.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33401"/>
              </p:ext>
            </p:extLst>
          </p:nvPr>
        </p:nvGraphicFramePr>
        <p:xfrm>
          <a:off x="395536" y="332656"/>
          <a:ext cx="829126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836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309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Центр раннего развития «Семейный очаг»</vt:lpstr>
      <vt:lpstr>Актуальность</vt:lpstr>
      <vt:lpstr>   Цель проекта  Создание условий для раннего развития воспитанников на базе МБДОУ «Светлячок».  </vt:lpstr>
      <vt:lpstr>Задачи проекта </vt:lpstr>
      <vt:lpstr>Преимущества применения компьютерных технологий</vt:lpstr>
      <vt:lpstr>Наши действия:</vt:lpstr>
      <vt:lpstr>.</vt:lpstr>
      <vt:lpstr>Заинтересованные стороны</vt:lpstr>
      <vt:lpstr>.</vt:lpstr>
      <vt:lpstr>Бюджет проекта</vt:lpstr>
      <vt:lpstr>.</vt:lpstr>
      <vt:lpstr>Дальнейшее развитие проекта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группа «РАЗВИВАЙКА»</dc:title>
  <dc:creator>user</dc:creator>
  <cp:lastModifiedBy>Администратор</cp:lastModifiedBy>
  <cp:revision>52</cp:revision>
  <dcterms:created xsi:type="dcterms:W3CDTF">2013-05-04T13:27:28Z</dcterms:created>
  <dcterms:modified xsi:type="dcterms:W3CDTF">2016-05-30T10:30:02Z</dcterms:modified>
</cp:coreProperties>
</file>